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74FB-2E2F-4245-AF6D-17276EBB24F7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2467-2FDF-4086-BCC7-18DA6FBC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100" y="1714488"/>
            <a:ext cx="7429520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безопасность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состояние, в котором человек чувствует себя защищенным и в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на уровне своих эмоций, мыслей и поведения.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14480" y="3143248"/>
            <a:ext cx="6286544" cy="15001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должна соответствовать потребностям и интересам ребенка. Это не только пространство, где должна отсутствовать физическая опасность, это пространство в котором должны присутствовать доверие и комфорт в общении, пространство, где каждый имеет право быть собой.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1428736"/>
            <a:ext cx="72152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Безопасность и комфорт в школе напрямую зависят от того,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педагоги общаются с детьми.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включает в себя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конструктивное, доверительное общение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действуют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педагог и дети принимают вместе в процессе обсуждения;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 проявлять и делиться различными чувствами и получить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помогают решать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проблемы, преодолевать трудности,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чувствовать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комфорт и творческое настроение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где есть место для игры.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57224" y="928670"/>
            <a:ext cx="721523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и поддержание правил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общения и взаимодействия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создают ощущение безопасности для детей. Благодаря правилам они понимают, как действовать при определенных ситуациях. Это дает детям возможность контролировать события, которые происходят в коллективе.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Обсуждайте и создавайте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вместе с учениками (4-8 правил);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Обсуждая правила, подробно анализируйте каждое из них. Лучше не говорить предложения вроде: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здесь всё ясно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Лучше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спросите детей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как они сами поняли определенное правило.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Попросите детей привести к нему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каждое правило взаимодействия моделируйте ситуацию из жизни коллектива и спрашивайте детей, как бы они себя вели при разных обстоятельствах.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Говорите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простым языком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Взвешивайте каждое слово: школьники ценят и серьезно воспринимают каждую фразу педагога, если вы настроены на диалог,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Постоянно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возвращайтесь к правилам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714488"/>
          <a:ext cx="6357982" cy="2034734"/>
        </p:xfrm>
        <a:graphic>
          <a:graphicData uri="http://schemas.openxmlformats.org/drawingml/2006/table">
            <a:tbl>
              <a:tblPr/>
              <a:tblGrid>
                <a:gridCol w="3178991"/>
                <a:gridCol w="3178991"/>
              </a:tblGrid>
              <a:tr h="28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КОНФЛИКТ</a:t>
                      </a:r>
                      <a:endParaRPr lang="ru-RU" sz="1100" i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БУЛЛИНГ </a:t>
                      </a:r>
                      <a:endParaRPr lang="ru-RU" sz="1100" i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РАВЕНСТВО СИЛ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ДИСБАЛАНС ВЛАСТИ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ВОЗНИКАЕТ СПОНТАННО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ОСУЩЕСТВЛЯЕТСЯ НАМЕРЕННО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 ОБЕ СТОРОНЫ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ПОСТРАДАВШИЙ НЕ ВИНОВАТ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ДЛИТСЯ НЕДОЛГО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ПОВТОРЯЕТСЯ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ЕСТЬ ОСНОВАНИЯ, ПРИЧИНЫ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ПОСТРАДАТЬ МОЖЕТ ЛЮБОЙ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МОЖНО РАЗРЕШИТЬ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25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МОЖНО ТОЛЬКО ПРЕКРАТИТЬ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4" marR="6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1000108"/>
            <a:ext cx="71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Буллинг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переводе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травля)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регулярно повторяющееся насилие по отношению к человеку, который не может себя защитить.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857628"/>
            <a:ext cx="7786742" cy="16004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реагирования на случай буллинга 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сообщить о случае администрации,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Предпринять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меры по немедленному вмешательству в целях прекращения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насилия,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Оказать первую помощь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пострадавшему,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разбор и регистрацию случая насилия с администрацией,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Оказать помощь всем участникам, принять воспитательные и дисциплинарные меры.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928670"/>
            <a:ext cx="828677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Областная профилактическая акция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«Жизнь прекрасна! Думай! Береги себя!»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Эмблемой акции является лучистое солнце, в центре которого расположен жизнеутверждающий призыв.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Акция проводится по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вторникам и пятницам – в учреждениях общего среднего и дополнительного образования детей и молодежи.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этапа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течение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дня):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Педагоги обучают старших подростков основным правилам безопасной жизнедеятельности и способам донесения полученной информации.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окончании обучения инструктируемым вручаются эмблемы (солнце).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Старшие подростки, в свою очередь, работают с младшими ребятами: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доносят информацию до сведения детей путем активных и интерактивных форм взаимодействия. По итогам обучения всем детям вручаются эмблемы, которые фиксируются на одежде в течение дня.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Акция завершается проведением «солнечного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флешмоба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(форма проведения - произвольная, главное – позитивное содержание).</a:t>
            </a:r>
          </a:p>
        </p:txBody>
      </p:sp>
      <p:pic>
        <p:nvPicPr>
          <p:cNvPr id="3" name="Рисунок 2" descr="https://cdn.pixabay.com/photo/2013/07/12/15/39/sun-150257_640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0"/>
            <a:ext cx="1857356" cy="150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71612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безопасность – важный, и даже фундаментальный компонент построения конструктивных отношений.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786058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уметь создавать безопасное пространство для детей,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педагогам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нужно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позаботиться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себе,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обращаться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необходимой помощью и поддержкой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коллегам, к психологу, к друзьям и близким),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самим чувствовать себя комфортно </a:t>
            </a: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в ресурсе для общения и взаимодействия.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6774815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643050"/>
            <a:ext cx="5715040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1538" y="928670"/>
            <a:ext cx="7047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Безопасного и позитивного лета!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551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noname</dc:creator>
  <cp:lastModifiedBy>noname</cp:lastModifiedBy>
  <cp:revision>13</cp:revision>
  <dcterms:created xsi:type="dcterms:W3CDTF">2024-05-22T12:43:25Z</dcterms:created>
  <dcterms:modified xsi:type="dcterms:W3CDTF">2024-05-23T05:24:29Z</dcterms:modified>
</cp:coreProperties>
</file>